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58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586"/>
  </p:normalViewPr>
  <p:slideViewPr>
    <p:cSldViewPr snapToGrid="0" snapToObjects="1">
      <p:cViewPr>
        <p:scale>
          <a:sx n="75" d="100"/>
          <a:sy n="75" d="100"/>
        </p:scale>
        <p:origin x="525" y="6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svg>
</file>

<file path=ppt/media/image2.jpeg>
</file>

<file path=ppt/media/image3.png>
</file>

<file path=ppt/media/image4.tiff>
</file>

<file path=ppt/media/image5.png>
</file>

<file path=ppt/media/image6.tiff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5112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731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77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123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776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184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222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92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332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617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9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25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vmccurley/status/634450960543285248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ACFC-85A8-0C4B-BB8D-F51531B811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>
            <a:normAutofit/>
          </a:bodyPr>
          <a:lstStyle/>
          <a:p>
            <a:r>
              <a:rPr lang="en-US"/>
              <a:t>VR-tigo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8B6921-9A5B-7B4E-AD97-56BEC2940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>
            <a:normAutofit/>
          </a:bodyPr>
          <a:lstStyle/>
          <a:p>
            <a:r>
              <a:rPr lang="en-US"/>
              <a:t>Nick, Jaime, Cameron, Brandon, Rachel and Lavanya</a:t>
            </a:r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C9E1B35-F63F-476E-A896-7938DD7FDE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30" b="17470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C7B931-08D9-46E5-993C-A46038EF4350}"/>
              </a:ext>
            </a:extLst>
          </p:cNvPr>
          <p:cNvSpPr txBox="1"/>
          <p:nvPr/>
        </p:nvSpPr>
        <p:spPr>
          <a:xfrm>
            <a:off x="0" y="6541099"/>
            <a:ext cx="5860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dirty="0">
                <a:solidFill>
                  <a:srgbClr val="D2581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https://twitter.com/vmccurley/status/634450960543285248</a:t>
            </a:r>
            <a:endParaRPr lang="en-NZ" sz="1400" dirty="0">
              <a:solidFill>
                <a:srgbClr val="D258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567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EE85B-7A61-5D40-89A3-EDF083898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sz="440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A932-4147-7848-AA1A-2FBF9B3F1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500"/>
              <a:t> VR Minigame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/>
              <a:t> Portal puzzle game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/>
              <a:t>Navigate a level by using portals to get around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/>
              <a:t>Score awarded based on time, number of portals placed, extra items retrieved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/>
              <a:t>Scoreboard compares players against each other.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/>
              <a:t>Bartle’s Player Types: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/>
              <a:t>Achievers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500"/>
              <a:t>Killers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5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EC31B0-8CB3-0E44-A46A-9094554EA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83105"/>
            <a:ext cx="5455921" cy="349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011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869E4-EA60-AD44-956D-7EB0485D5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5902061" cy="1499616"/>
          </a:xfrm>
        </p:spPr>
        <p:txBody>
          <a:bodyPr>
            <a:normAutofit/>
          </a:bodyPr>
          <a:lstStyle/>
          <a:p>
            <a:r>
              <a:rPr lang="en-US"/>
              <a:t>PROGRESS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E65BB95-C3FA-4273-833C-9ADF46920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5902061" cy="39319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 This is our main development environment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 WHY?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Portal Creation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Portal Mechanics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Portal Teleportation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VR Movement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6" name="Picture 5" descr="A picture containing green, screen, television, computer&#10;&#10;Description automatically generated">
            <a:extLst>
              <a:ext uri="{FF2B5EF4-FFF2-40B4-BE49-F238E27FC236}">
                <a16:creationId xmlns:a16="http://schemas.microsoft.com/office/drawing/2014/main" id="{F81720F9-DEEF-43B8-85D4-7E3FA0B084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16" r="12042" b="2"/>
          <a:stretch/>
        </p:blipFill>
        <p:spPr>
          <a:xfrm>
            <a:off x="7552267" y="640080"/>
            <a:ext cx="3999654" cy="3277277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0AF8038-1433-4C26-8C0A-B4677CF8F5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4893"/>
          <a:stretch/>
        </p:blipFill>
        <p:spPr>
          <a:xfrm>
            <a:off x="7552267" y="4078225"/>
            <a:ext cx="3999654" cy="213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09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D79DD-ABFC-4844-BBD0-D7AF8AD70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NZ"/>
              <a:t>EXPERIMENT DESIGN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3E8810B-3577-4491-AB35-D1CD984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Doing this internally so far, but in the future will be testing externally soon.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Navigating the level in VR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Movement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Portals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A/B testing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“laser pointer” interface (present in </a:t>
            </a:r>
            <a:r>
              <a:rPr lang="en-US"/>
              <a:t>the world space, </a:t>
            </a:r>
            <a:r>
              <a:rPr lang="en-US" dirty="0"/>
              <a:t>but not integrated into the scenery, as in “Beat Saber”)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Immersive user interface (part of the scenery, as in “I Expect You To Die”)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6" name="Picture 2" descr="Image result for beat saber menu">
            <a:extLst>
              <a:ext uri="{FF2B5EF4-FFF2-40B4-BE49-F238E27FC236}">
                <a16:creationId xmlns:a16="http://schemas.microsoft.com/office/drawing/2014/main" id="{427B64BE-11C9-4574-97B0-85715B6B4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52267" y="918336"/>
            <a:ext cx="3999654" cy="234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i expect you to die vr menu">
            <a:extLst>
              <a:ext uri="{FF2B5EF4-FFF2-40B4-BE49-F238E27FC236}">
                <a16:creationId xmlns:a16="http://schemas.microsoft.com/office/drawing/2014/main" id="{B881F55A-47E9-4251-AB99-7A9BB0855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52267" y="3589867"/>
            <a:ext cx="3999654" cy="2249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678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58D51-70DE-4FB1-99C5-C3FD01ADC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NZ" sz="4400"/>
              <a:t>Feedback?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D4BE0-361F-47F0-8302-BF2ADD4A0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en-NZ" dirty="0"/>
              <a:t>Please direct your feedback to </a:t>
            </a:r>
            <a:r>
              <a:rPr lang="en-NZ" u="sng" dirty="0">
                <a:solidFill>
                  <a:srgbClr val="D25814"/>
                </a:solidFill>
              </a:rPr>
              <a:t>gitlab-incoming+swen422-2019-a2-t19-swen422-assignment2-5989-issue-@ecs.vuw.ac.nz</a:t>
            </a:r>
          </a:p>
        </p:txBody>
      </p:sp>
      <p:pic>
        <p:nvPicPr>
          <p:cNvPr id="7" name="Graphic 6" descr="Mail Reply">
            <a:extLst>
              <a:ext uri="{FF2B5EF4-FFF2-40B4-BE49-F238E27FC236}">
                <a16:creationId xmlns:a16="http://schemas.microsoft.com/office/drawing/2014/main" id="{F9E8B680-4D76-4519-BAC0-42DC2B7B6F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701039"/>
            <a:ext cx="5455921" cy="545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3802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178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Tw Cen MT</vt:lpstr>
      <vt:lpstr>Tw Cen MT Condensed</vt:lpstr>
      <vt:lpstr>Wingdings 3</vt:lpstr>
      <vt:lpstr>Integral</vt:lpstr>
      <vt:lpstr>VR-tigo</vt:lpstr>
      <vt:lpstr>description</vt:lpstr>
      <vt:lpstr>PROGRESS</vt:lpstr>
      <vt:lpstr>EXPERIMENT DESIGN</vt:lpstr>
      <vt:lpstr>Feedback?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VR-tigo</dc:title>
  <dc:creator>Nicholas Snellgrove</dc:creator>
  <cp:lastModifiedBy>Nicholas Snellgrove</cp:lastModifiedBy>
  <cp:revision>9</cp:revision>
  <dcterms:created xsi:type="dcterms:W3CDTF">2019-10-06T09:17:26Z</dcterms:created>
  <dcterms:modified xsi:type="dcterms:W3CDTF">2019-10-06T09:24:57Z</dcterms:modified>
</cp:coreProperties>
</file>